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23"/>
    <p:restoredTop sz="72717"/>
  </p:normalViewPr>
  <p:slideViewPr>
    <p:cSldViewPr snapToGrid="0" snapToObjects="1">
      <p:cViewPr varScale="1">
        <p:scale>
          <a:sx n="77" d="100"/>
          <a:sy n="77" d="100"/>
        </p:scale>
        <p:origin x="23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Venditti" userId="05071b69-cdab-4f15-9620-466c2b238aec" providerId="ADAL" clId="{06E93B1A-C285-422E-B91C-5524A6AA6AEF}"/>
    <pc:docChg chg="custSel delSld modSld">
      <pc:chgData name="Antonio Venditti" userId="05071b69-cdab-4f15-9620-466c2b238aec" providerId="ADAL" clId="{06E93B1A-C285-422E-B91C-5524A6AA6AEF}" dt="2023-06-21T13:26:25.461" v="62" actId="47"/>
      <pc:docMkLst>
        <pc:docMk/>
      </pc:docMkLst>
      <pc:sldChg chg="modSp mod">
        <pc:chgData name="Antonio Venditti" userId="05071b69-cdab-4f15-9620-466c2b238aec" providerId="ADAL" clId="{06E93B1A-C285-422E-B91C-5524A6AA6AEF}" dt="2023-06-21T11:43:27.911" v="61" actId="20577"/>
        <pc:sldMkLst>
          <pc:docMk/>
          <pc:sldMk cId="1361972124" sldId="262"/>
        </pc:sldMkLst>
        <pc:spChg chg="mod">
          <ac:chgData name="Antonio Venditti" userId="05071b69-cdab-4f15-9620-466c2b238aec" providerId="ADAL" clId="{06E93B1A-C285-422E-B91C-5524A6AA6AEF}" dt="2023-06-21T11:43:27.911" v="61" actId="20577"/>
          <ac:spMkLst>
            <pc:docMk/>
            <pc:sldMk cId="1361972124" sldId="262"/>
            <ac:spMk id="3" creationId="{A96E4D31-91CB-EE40-ABEF-82F9AC1DD4F1}"/>
          </ac:spMkLst>
        </pc:spChg>
      </pc:sldChg>
      <pc:sldChg chg="del">
        <pc:chgData name="Antonio Venditti" userId="05071b69-cdab-4f15-9620-466c2b238aec" providerId="ADAL" clId="{06E93B1A-C285-422E-B91C-5524A6AA6AEF}" dt="2023-06-21T13:26:25.461" v="62" actId="47"/>
        <pc:sldMkLst>
          <pc:docMk/>
          <pc:sldMk cId="2714316520" sldId="289"/>
        </pc:sldMkLst>
      </pc:sldChg>
    </pc:docChg>
  </pc:docChgLst>
  <pc:docChgLst>
    <pc:chgData name="Antonio Venditti" userId="05071b69-cdab-4f15-9620-466c2b238aec" providerId="ADAL" clId="{1D5C109E-E39F-41B8-97F4-C68A18415FCB}"/>
    <pc:docChg chg="addSld modSld">
      <pc:chgData name="Antonio Venditti" userId="05071b69-cdab-4f15-9620-466c2b238aec" providerId="ADAL" clId="{1D5C109E-E39F-41B8-97F4-C68A18415FCB}" dt="2023-06-04T19:20:37.588" v="0"/>
      <pc:docMkLst>
        <pc:docMk/>
      </pc:docMkLst>
      <pc:sldChg chg="add">
        <pc:chgData name="Antonio Venditti" userId="05071b69-cdab-4f15-9620-466c2b238aec" providerId="ADAL" clId="{1D5C109E-E39F-41B8-97F4-C68A18415FCB}" dt="2023-06-04T19:20:37.588" v="0"/>
        <pc:sldMkLst>
          <pc:docMk/>
          <pc:sldMk cId="2714316520" sldId="2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FE6F1-F3E5-FA4F-B7D2-A66625E7E55C}" type="datetimeFigureOut">
              <a:rPr lang="it-IT" smtClean="0"/>
              <a:t>21/06/2023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6F05F-9F4B-6E47-9FC6-ACC23F3060D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7935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TEST: </a:t>
            </a:r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docs.docker.com</a:t>
            </a:r>
            <a:r>
              <a:rPr lang="it-IT" dirty="0"/>
              <a:t>/</a:t>
            </a:r>
            <a:r>
              <a:rPr lang="it-IT" dirty="0" err="1"/>
              <a:t>docker</a:t>
            </a:r>
            <a:r>
              <a:rPr lang="it-IT" dirty="0"/>
              <a:t>-for-</a:t>
            </a:r>
            <a:r>
              <a:rPr lang="it-IT" dirty="0" err="1"/>
              <a:t>windows</a:t>
            </a:r>
            <a:r>
              <a:rPr lang="it-IT" dirty="0"/>
              <a:t>/#test-</a:t>
            </a:r>
            <a:r>
              <a:rPr lang="it-IT" dirty="0" err="1"/>
              <a:t>your</a:t>
            </a:r>
            <a:r>
              <a:rPr lang="it-IT" dirty="0"/>
              <a:t>-</a:t>
            </a:r>
            <a:r>
              <a:rPr lang="it-IT" dirty="0" err="1"/>
              <a:t>installation</a:t>
            </a:r>
            <a:endParaRPr lang="it-IT" dirty="0"/>
          </a:p>
          <a:p>
            <a:r>
              <a:rPr lang="it-IT" dirty="0"/>
              <a:t>LAB: </a:t>
            </a:r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docker</a:t>
            </a:r>
            <a:r>
              <a:rPr lang="it-IT" dirty="0"/>
              <a:t>/</a:t>
            </a:r>
            <a:r>
              <a:rPr lang="it-IT" dirty="0" err="1"/>
              <a:t>labs</a:t>
            </a:r>
            <a:r>
              <a:rPr lang="it-IT" dirty="0"/>
              <a:t>/blob/master/</a:t>
            </a:r>
            <a:r>
              <a:rPr lang="it-IT" dirty="0" err="1"/>
              <a:t>beginner</a:t>
            </a:r>
            <a:r>
              <a:rPr lang="it-IT" dirty="0"/>
              <a:t>/</a:t>
            </a:r>
            <a:r>
              <a:rPr lang="it-IT" dirty="0" err="1"/>
              <a:t>readme.md</a:t>
            </a:r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6F05F-9F4B-6E47-9FC6-ACC23F3060D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2041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0DB-9A47-0C41-9B50-9024944BA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B8A0A-27EA-9B48-BD31-5ADE88918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52EAB-138E-2A46-9AE0-0067424C0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BB3E-A9FC-604B-AEC1-31BB4C0CD4D1}" type="datetimeFigureOut">
              <a:rPr lang="it-IT" smtClean="0"/>
              <a:t>21/06/2023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393BB-A91A-9C4C-93DF-2EE3FCCEF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ADEDC-9AE2-4944-A1E8-29D995297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10C3-3398-7646-AEF0-28E50B56B7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38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4AE91-21BC-CE41-B922-4A935D1E1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53859-5B5A-B549-9D2C-27B465851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BCEDC-2E87-1449-9827-467E7B671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BB3E-A9FC-604B-AEC1-31BB4C0CD4D1}" type="datetimeFigureOut">
              <a:rPr lang="it-IT" smtClean="0"/>
              <a:t>21/06/2023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5EC60-F7AB-CA46-A63A-63F020A5C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116BA-386C-9B4E-BFCC-54F554577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10C3-3398-7646-AEF0-28E50B56B7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7989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22F3FC-77A8-D44D-A606-612B1ACD68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4EF8E6-3324-7C4D-9C75-4887DD78B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28314-B5D6-204C-AFDF-DFBAAE15A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BB3E-A9FC-604B-AEC1-31BB4C0CD4D1}" type="datetimeFigureOut">
              <a:rPr lang="it-IT" smtClean="0"/>
              <a:t>21/06/2023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A270C-C5A5-0C46-86A3-58A021927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19A62-3E44-054B-AAB0-08FD792D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10C3-3398-7646-AEF0-28E50B56B7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2947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5B037-F38F-FF4A-ACF8-A35A098A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599DA-2F6B-3047-99A8-5E27EE200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E0E8A-3BEE-EF45-B1E1-F9434FC87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BB3E-A9FC-604B-AEC1-31BB4C0CD4D1}" type="datetimeFigureOut">
              <a:rPr lang="it-IT" smtClean="0"/>
              <a:t>21/06/2023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31BA8-0673-8A48-A4FC-29C9C5E0D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22F04-1DB2-2F49-8869-4DE945875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10C3-3398-7646-AEF0-28E50B56B7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365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6C469-9AC9-D045-A6EE-B9C0698E1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4AD9B-5499-6449-89C8-08018BF73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57B4D-A96A-6A46-880E-2900B0A02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BB3E-A9FC-604B-AEC1-31BB4C0CD4D1}" type="datetimeFigureOut">
              <a:rPr lang="it-IT" smtClean="0"/>
              <a:t>21/06/2023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59CCE-8E82-CF41-A88F-3886B2038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45F6F-27F0-CF46-9A88-851365730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10C3-3398-7646-AEF0-28E50B56B7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5483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B9D0-4BE9-5041-BF62-91907A162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04005-2EBD-8347-B25B-FBEE5E6425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CA9890-5796-8F4A-AB14-397B8052C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44A15-B756-C44D-939E-AA5963048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BB3E-A9FC-604B-AEC1-31BB4C0CD4D1}" type="datetimeFigureOut">
              <a:rPr lang="it-IT" smtClean="0"/>
              <a:t>21/06/2023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FBF9B-7B98-AB4E-AC03-27B152D34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5ACEE-46A9-FB41-B17F-C9072A03C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10C3-3398-7646-AEF0-28E50B56B7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262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92DC5-1F87-6646-A7E2-B73C237C0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FEC6D-1265-B649-BF6D-C2E48CE14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3A979-A3AE-3C44-B983-CEA3DB22F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755B63-6246-834B-84BA-4C08FAACAC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5AD026-4ED5-404C-93F0-CCF77F7B1D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17C498-F836-A741-A39B-9B505EA4B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BB3E-A9FC-604B-AEC1-31BB4C0CD4D1}" type="datetimeFigureOut">
              <a:rPr lang="it-IT" smtClean="0"/>
              <a:t>21/06/2023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C12282-F702-FE48-BF3D-073E9F630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B0BB14-2DAA-DD4B-BC1C-5190B5C92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10C3-3398-7646-AEF0-28E50B56B7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6378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A745-1CBE-FF41-9B12-224F4B8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5726-1582-1E40-8057-55C719294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BB3E-A9FC-604B-AEC1-31BB4C0CD4D1}" type="datetimeFigureOut">
              <a:rPr lang="it-IT" smtClean="0"/>
              <a:t>21/06/2023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7B88A-33FE-834E-B736-2795DE552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57897-2B78-0D43-B11A-5B0FFB78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10C3-3398-7646-AEF0-28E50B56B7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7363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4BD5E5-DC25-5E47-962E-D265D3DDA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BB3E-A9FC-604B-AEC1-31BB4C0CD4D1}" type="datetimeFigureOut">
              <a:rPr lang="it-IT" smtClean="0"/>
              <a:t>21/06/2023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4C0F5C-738D-CF40-BEAE-30E46CE0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9567B-17F1-B546-B09F-107687D41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10C3-3398-7646-AEF0-28E50B56B7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10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F0AB-03B6-7D4A-B409-8D73E9353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18559-9249-0947-81E0-AB1C29531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EADE3-EDF6-6749-ADDD-6B69B15F9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1B9681-FDAF-EF45-9885-8E6385B19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BB3E-A9FC-604B-AEC1-31BB4C0CD4D1}" type="datetimeFigureOut">
              <a:rPr lang="it-IT" smtClean="0"/>
              <a:t>21/06/2023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1CFE4-99CF-3148-B1E5-A898E1D1A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0841E-F7A4-C044-9108-3192F34B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10C3-3398-7646-AEF0-28E50B56B7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5095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3A3D-916A-DC4F-8BA0-95557653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5B2E97-E76A-9542-86F5-B32C95CD01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698F1-17E8-8D4D-ABE0-11EDC3504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95B8D-D670-E340-8BFA-8BDA54B5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BB3E-A9FC-604B-AEC1-31BB4C0CD4D1}" type="datetimeFigureOut">
              <a:rPr lang="it-IT" smtClean="0"/>
              <a:t>21/06/2023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D5F07-F705-A445-8B01-55CCE7EFB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51B1A-EDAE-F242-B0BE-A599FF67C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10C3-3398-7646-AEF0-28E50B56B7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643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B721BE-4E8E-6546-A09A-978F1018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0A312-20C4-634B-B773-98BCF1F29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CC004-DEC3-0E40-BD65-3FCEEEC521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9BB3E-A9FC-604B-AEC1-31BB4C0CD4D1}" type="datetimeFigureOut">
              <a:rPr lang="it-IT" smtClean="0"/>
              <a:t>21/06/2023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313D2-362C-B34C-9E41-F60B02B714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A2422-F5A7-574C-9DFC-081B268B4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D10C3-3398-7646-AEF0-28E50B56B7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6353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5655-D8BE-7B4C-84AC-C60FD759C6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Introduzione a </a:t>
            </a:r>
            <a:r>
              <a:rPr lang="it-IT" dirty="0" err="1"/>
              <a:t>Docker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73DFA8-84D9-9C4C-BE67-F10491CE09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2757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F1F85-3775-5747-BFE3-4DEB9D333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Docker</a:t>
            </a:r>
            <a:r>
              <a:rPr lang="it-IT" dirty="0"/>
              <a:t> vs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B6BD1-2290-5442-9F2B-19667391D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89797-1111-4941-91AC-D740C8EEA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275" y="1801737"/>
            <a:ext cx="7537450" cy="439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59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CE632-423C-DA4A-A9A9-F8606B1AC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Docker</a:t>
            </a:r>
            <a:r>
              <a:rPr lang="it-IT" dirty="0"/>
              <a:t>: terminologia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52A2E-FAB7-B241-AE27-D47CA3379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Container image</a:t>
            </a:r>
            <a:endParaRPr lang="it-IT" dirty="0"/>
          </a:p>
          <a:p>
            <a:pPr lvl="1"/>
            <a:r>
              <a:rPr lang="it-IT" dirty="0"/>
              <a:t>applicazione contenente tutte le dipendenze, configurazioni e </a:t>
            </a:r>
            <a:r>
              <a:rPr lang="it-IT" dirty="0" err="1"/>
              <a:t>runtime</a:t>
            </a:r>
            <a:endParaRPr lang="it-IT" dirty="0"/>
          </a:p>
          <a:p>
            <a:pPr lvl="1"/>
            <a:r>
              <a:rPr lang="it-IT" dirty="0"/>
              <a:t>una immagine può ereditare da altre</a:t>
            </a:r>
          </a:p>
          <a:p>
            <a:pPr lvl="1"/>
            <a:endParaRPr lang="it-IT" dirty="0"/>
          </a:p>
          <a:p>
            <a:r>
              <a:rPr lang="it-IT" b="1" dirty="0"/>
              <a:t>Container</a:t>
            </a:r>
          </a:p>
          <a:p>
            <a:pPr lvl="1"/>
            <a:r>
              <a:rPr lang="it-IT" dirty="0"/>
              <a:t>istanza di un container, può essere eseguita più volte contemporaneamente anche con parametri di inizializzazione differenti</a:t>
            </a:r>
          </a:p>
          <a:p>
            <a:pPr lvl="1"/>
            <a:endParaRPr lang="it-IT" dirty="0"/>
          </a:p>
          <a:p>
            <a:r>
              <a:rPr lang="it-IT" b="1" dirty="0"/>
              <a:t>Tag</a:t>
            </a:r>
          </a:p>
          <a:p>
            <a:pPr lvl="1"/>
            <a:r>
              <a:rPr lang="it-IT" dirty="0"/>
              <a:t>una etichetta che può applicare ad una immagine</a:t>
            </a:r>
          </a:p>
        </p:txBody>
      </p:sp>
    </p:spTree>
    <p:extLst>
      <p:ext uri="{BB962C8B-B14F-4D97-AF65-F5344CB8AC3E}">
        <p14:creationId xmlns:p14="http://schemas.microsoft.com/office/powerpoint/2010/main" val="3460587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4082-C158-3846-8C4A-A43C0F1E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Docker</a:t>
            </a:r>
            <a:r>
              <a:rPr lang="it-IT" dirty="0"/>
              <a:t>: terminologia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448BD-57F6-B148-9F73-EC071752B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 err="1"/>
              <a:t>DockerFile</a:t>
            </a:r>
            <a:endParaRPr lang="it-IT" b="1" dirty="0"/>
          </a:p>
          <a:p>
            <a:pPr lvl="1"/>
            <a:r>
              <a:rPr lang="it-IT" dirty="0"/>
              <a:t>configurazioni di </a:t>
            </a:r>
            <a:r>
              <a:rPr lang="it-IT" dirty="0" err="1"/>
              <a:t>build</a:t>
            </a:r>
            <a:r>
              <a:rPr lang="it-IT" dirty="0"/>
              <a:t> dell’immagine</a:t>
            </a:r>
          </a:p>
          <a:p>
            <a:pPr lvl="1"/>
            <a:endParaRPr lang="it-IT" dirty="0"/>
          </a:p>
          <a:p>
            <a:r>
              <a:rPr lang="it-IT" b="1" dirty="0" err="1"/>
              <a:t>Build</a:t>
            </a:r>
            <a:endParaRPr lang="it-IT" b="1" dirty="0"/>
          </a:p>
          <a:p>
            <a:pPr lvl="1"/>
            <a:r>
              <a:rPr lang="it-IT" dirty="0"/>
              <a:t>creazione dell’immagine container tramite il </a:t>
            </a:r>
            <a:r>
              <a:rPr lang="it-IT" dirty="0" err="1"/>
              <a:t>dockerfile</a:t>
            </a:r>
            <a:endParaRPr lang="it-IT" dirty="0"/>
          </a:p>
          <a:p>
            <a:pPr lvl="1"/>
            <a:endParaRPr lang="it-IT" dirty="0"/>
          </a:p>
          <a:p>
            <a:r>
              <a:rPr lang="it-IT" b="1" dirty="0" err="1"/>
              <a:t>Repository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una collezione di immagini </a:t>
            </a:r>
            <a:r>
              <a:rPr lang="it-IT" dirty="0" err="1"/>
              <a:t>docker</a:t>
            </a:r>
            <a:r>
              <a:rPr lang="it-IT" dirty="0"/>
              <a:t> legate fra loro, generalmente associate ad un </a:t>
            </a:r>
            <a:r>
              <a:rPr lang="it-IT" dirty="0" err="1"/>
              <a:t>tag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0556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4082-C158-3846-8C4A-A43C0F1E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Docker</a:t>
            </a:r>
            <a:r>
              <a:rPr lang="it-IT" dirty="0"/>
              <a:t>: terminologia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448BD-57F6-B148-9F73-EC071752B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b="1" dirty="0" err="1"/>
              <a:t>Registry</a:t>
            </a:r>
            <a:endParaRPr lang="it-IT" b="1" dirty="0"/>
          </a:p>
          <a:p>
            <a:pPr lvl="1"/>
            <a:r>
              <a:rPr lang="it-IT" dirty="0"/>
              <a:t>un servizio che prevede l’accesso a dei </a:t>
            </a:r>
            <a:r>
              <a:rPr lang="it-IT" dirty="0" err="1"/>
              <a:t>repository</a:t>
            </a:r>
            <a:r>
              <a:rPr lang="it-IT" dirty="0"/>
              <a:t> di immagini (</a:t>
            </a:r>
            <a:r>
              <a:rPr lang="it-IT" dirty="0" err="1"/>
              <a:t>DockerHub</a:t>
            </a:r>
            <a:r>
              <a:rPr lang="it-IT" dirty="0"/>
              <a:t>,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Trusted</a:t>
            </a:r>
            <a:r>
              <a:rPr lang="it-IT" dirty="0"/>
              <a:t> </a:t>
            </a:r>
            <a:r>
              <a:rPr lang="it-IT" dirty="0" err="1"/>
              <a:t>Registry</a:t>
            </a:r>
            <a:r>
              <a:rPr lang="it-IT" dirty="0"/>
              <a:t> o </a:t>
            </a:r>
            <a:r>
              <a:rPr lang="it-IT" dirty="0" err="1"/>
              <a:t>Azure</a:t>
            </a:r>
            <a:r>
              <a:rPr lang="it-IT" dirty="0"/>
              <a:t> Container </a:t>
            </a:r>
            <a:r>
              <a:rPr lang="it-IT" dirty="0" err="1"/>
              <a:t>Registry</a:t>
            </a:r>
            <a:r>
              <a:rPr lang="it-IT" dirty="0"/>
              <a:t>)</a:t>
            </a:r>
          </a:p>
          <a:p>
            <a:pPr lvl="1"/>
            <a:endParaRPr lang="it-IT" dirty="0"/>
          </a:p>
          <a:p>
            <a:r>
              <a:rPr lang="it-IT" b="1" dirty="0"/>
              <a:t>Compose</a:t>
            </a:r>
          </a:p>
          <a:p>
            <a:pPr lvl="1"/>
            <a:r>
              <a:rPr lang="it-IT" dirty="0"/>
              <a:t>configurazione contenente il </a:t>
            </a:r>
            <a:r>
              <a:rPr lang="it-IT" dirty="0" err="1"/>
              <a:t>deploy</a:t>
            </a:r>
            <a:r>
              <a:rPr lang="it-IT" dirty="0"/>
              <a:t> di più immagini </a:t>
            </a:r>
            <a:r>
              <a:rPr lang="it-IT" dirty="0" err="1"/>
              <a:t>docker</a:t>
            </a:r>
            <a:r>
              <a:rPr lang="it-IT" dirty="0"/>
              <a:t> legate fra loro</a:t>
            </a:r>
          </a:p>
          <a:p>
            <a:pPr lvl="1"/>
            <a:endParaRPr lang="it-IT" dirty="0"/>
          </a:p>
          <a:p>
            <a:r>
              <a:rPr lang="it-IT" b="1" dirty="0"/>
              <a:t>Cluster</a:t>
            </a:r>
          </a:p>
          <a:p>
            <a:pPr lvl="1"/>
            <a:r>
              <a:rPr lang="it-IT" dirty="0"/>
              <a:t>una collezione di </a:t>
            </a:r>
            <a:r>
              <a:rPr lang="it-IT" dirty="0" err="1"/>
              <a:t>Docker</a:t>
            </a:r>
            <a:r>
              <a:rPr lang="it-IT" dirty="0"/>
              <a:t> Host visti come unico (</a:t>
            </a:r>
            <a:r>
              <a:rPr lang="it-IT" dirty="0" err="1"/>
              <a:t>Swarm</a:t>
            </a:r>
            <a:r>
              <a:rPr lang="it-IT" dirty="0"/>
              <a:t>, DC/OS, </a:t>
            </a:r>
            <a:r>
              <a:rPr lang="it-IT" dirty="0" err="1"/>
              <a:t>Kubernetes</a:t>
            </a:r>
            <a:r>
              <a:rPr lang="it-IT" dirty="0"/>
              <a:t>)</a:t>
            </a:r>
          </a:p>
          <a:p>
            <a:pPr lvl="1"/>
            <a:endParaRPr lang="it-IT" dirty="0"/>
          </a:p>
          <a:p>
            <a:r>
              <a:rPr lang="it-IT" b="1" dirty="0"/>
              <a:t>Orchestrator</a:t>
            </a:r>
          </a:p>
          <a:p>
            <a:pPr lvl="1"/>
            <a:r>
              <a:rPr lang="it-IT" dirty="0"/>
              <a:t>gestisce cluster e le istanze delle immagini presenti al proprio interno che ne prevede l’esecuzione, la distribuzione e scalabilità</a:t>
            </a:r>
          </a:p>
          <a:p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6219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507AC-8B6D-B24F-877A-9636A838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447EC-F92D-FF4C-8186-E294AF323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33DA1-EEF4-AD42-A88D-65FD26F8E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12750"/>
            <a:ext cx="10668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51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BFFAEF-B6DD-1B43-A2D0-920CAE64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Installare </a:t>
            </a:r>
            <a:r>
              <a:rPr lang="it-IT" dirty="0" err="1"/>
              <a:t>Docker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76BD80-F898-DD49-B3B5-FC193768E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5986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DE2D-F423-1C48-9B83-D95F70CA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sono i containers?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21A76-EA92-344C-8EE1-E49A46DE7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E’ un approccio nello sviluppo software in cui una applicazione o servizio, le sue dipendenze e la sua configurazione viene «impacchettata» come una </a:t>
            </a:r>
            <a:r>
              <a:rPr lang="it-IT" i="1" dirty="0"/>
              <a:t>container image</a:t>
            </a:r>
            <a:endParaRPr lang="it-IT" dirty="0"/>
          </a:p>
          <a:p>
            <a:endParaRPr lang="it-IT" dirty="0"/>
          </a:p>
          <a:p>
            <a:r>
              <a:rPr lang="it-IT" dirty="0"/>
              <a:t>L’</a:t>
            </a:r>
            <a:r>
              <a:rPr lang="it-IT" dirty="0" err="1"/>
              <a:t>app</a:t>
            </a:r>
            <a:r>
              <a:rPr lang="it-IT" dirty="0"/>
              <a:t> può essere testata in maniera indipendente</a:t>
            </a:r>
          </a:p>
          <a:p>
            <a:endParaRPr lang="it-IT" dirty="0"/>
          </a:p>
          <a:p>
            <a:r>
              <a:rPr lang="it-IT" dirty="0"/>
              <a:t>L’immagine viene rilasciata come una istanza </a:t>
            </a:r>
            <a:r>
              <a:rPr lang="it-IT" dirty="0" err="1"/>
              <a:t>sull’host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4241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1EC83-6144-1247-AA13-A10276EAB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Quali sono i vantaggi?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881A1-2035-444A-8B94-877ED2AAA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 err="1"/>
              <a:t>Deploy</a:t>
            </a:r>
            <a:r>
              <a:rPr lang="it-IT" dirty="0"/>
              <a:t> in diversi ambienti con la garanzia di avere lo stesso ambiente</a:t>
            </a:r>
          </a:p>
          <a:p>
            <a:endParaRPr lang="it-IT" dirty="0"/>
          </a:p>
          <a:p>
            <a:r>
              <a:rPr lang="it-IT" dirty="0"/>
              <a:t>Isolamento dei container</a:t>
            </a:r>
          </a:p>
          <a:p>
            <a:endParaRPr lang="it-IT" dirty="0"/>
          </a:p>
          <a:p>
            <a:r>
              <a:rPr lang="it-IT" dirty="0"/>
              <a:t>Eseguibili su piattaforme differenti (Linux / Windows)</a:t>
            </a:r>
          </a:p>
          <a:p>
            <a:endParaRPr lang="it-IT" dirty="0"/>
          </a:p>
          <a:p>
            <a:r>
              <a:rPr lang="it-IT" dirty="0"/>
              <a:t>Più leggeri delle VM</a:t>
            </a:r>
          </a:p>
          <a:p>
            <a:endParaRPr lang="it-IT" dirty="0"/>
          </a:p>
          <a:p>
            <a:r>
              <a:rPr lang="it-IT" dirty="0"/>
              <a:t>Scalabili</a:t>
            </a:r>
          </a:p>
          <a:p>
            <a:endParaRPr lang="it-IT" dirty="0"/>
          </a:p>
          <a:p>
            <a:r>
              <a:rPr lang="it-IT" dirty="0"/>
              <a:t>Facili da </a:t>
            </a:r>
            <a:r>
              <a:rPr lang="it-IT" i="1" dirty="0" err="1"/>
              <a:t>deployare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1695993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E049F-4181-9A4E-B32D-23C956CA5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Riepilogando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5FA48-4E3A-424E-BADB-B6574B897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Isolamento</a:t>
            </a:r>
          </a:p>
          <a:p>
            <a:endParaRPr lang="it-IT" dirty="0"/>
          </a:p>
          <a:p>
            <a:r>
              <a:rPr lang="it-IT" dirty="0"/>
              <a:t>Portabilità</a:t>
            </a:r>
          </a:p>
          <a:p>
            <a:endParaRPr lang="it-IT" dirty="0"/>
          </a:p>
          <a:p>
            <a:r>
              <a:rPr lang="it-IT" dirty="0"/>
              <a:t>Agilità</a:t>
            </a:r>
          </a:p>
          <a:p>
            <a:endParaRPr lang="it-IT" dirty="0"/>
          </a:p>
          <a:p>
            <a:r>
              <a:rPr lang="it-IT" dirty="0"/>
              <a:t>Scalabilità</a:t>
            </a:r>
          </a:p>
          <a:p>
            <a:endParaRPr lang="it-IT" dirty="0"/>
          </a:p>
          <a:p>
            <a:r>
              <a:rPr lang="it-IT" dirty="0"/>
              <a:t>Vantaggi nella gestione del ciclo di vita</a:t>
            </a:r>
          </a:p>
        </p:txBody>
      </p:sp>
    </p:spTree>
    <p:extLst>
      <p:ext uri="{BB962C8B-B14F-4D97-AF65-F5344CB8AC3E}">
        <p14:creationId xmlns:p14="http://schemas.microsoft.com/office/powerpoint/2010/main" val="2740768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4C6EA-462E-CB4D-98C5-86D87C81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è </a:t>
            </a:r>
            <a:r>
              <a:rPr lang="it-IT" dirty="0" err="1"/>
              <a:t>Docker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416A8-57ED-4841-9085-E109094B5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Progetto OSS per automatizzare il rilascio di applicazioni </a:t>
            </a:r>
            <a:r>
              <a:rPr lang="it-IT" i="1" dirty="0"/>
              <a:t>portabili</a:t>
            </a:r>
            <a:r>
              <a:rPr lang="it-IT" dirty="0"/>
              <a:t>, </a:t>
            </a:r>
            <a:r>
              <a:rPr lang="it-IT" i="1" dirty="0"/>
              <a:t>self-</a:t>
            </a:r>
            <a:r>
              <a:rPr lang="it-IT" i="1" dirty="0" err="1"/>
              <a:t>sufficient</a:t>
            </a:r>
            <a:r>
              <a:rPr lang="it-IT" dirty="0"/>
              <a:t> e che possono girare ovunque (</a:t>
            </a:r>
            <a:r>
              <a:rPr lang="it-IT" dirty="0" err="1"/>
              <a:t>cloud</a:t>
            </a:r>
            <a:r>
              <a:rPr lang="it-IT" dirty="0"/>
              <a:t> o on-premise)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C2144-0D27-F04A-A133-23ADC304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575" y="3185552"/>
            <a:ext cx="5530850" cy="261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80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F594-779D-3549-AADE-AF3289DF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è </a:t>
            </a:r>
            <a:r>
              <a:rPr lang="it-IT" dirty="0" err="1"/>
              <a:t>Docker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4E7E5-EC84-4A4C-80D3-0C1A18DA6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 container </a:t>
            </a:r>
            <a:r>
              <a:rPr lang="it-IT" dirty="0" err="1"/>
              <a:t>Docker</a:t>
            </a:r>
            <a:r>
              <a:rPr lang="it-IT" dirty="0"/>
              <a:t> possono girare in maniera nativa su Linux e Windows. </a:t>
            </a:r>
          </a:p>
          <a:p>
            <a:endParaRPr lang="it-IT" dirty="0"/>
          </a:p>
          <a:p>
            <a:r>
              <a:rPr lang="it-IT" dirty="0"/>
              <a:t>Le immagini Windows non sono compatibili con quelle Linux</a:t>
            </a:r>
          </a:p>
          <a:p>
            <a:endParaRPr lang="it-IT" dirty="0"/>
          </a:p>
          <a:p>
            <a:r>
              <a:rPr lang="it-IT" dirty="0"/>
              <a:t>Lo sviluppo può avvenire sia su Linux, </a:t>
            </a:r>
            <a:r>
              <a:rPr lang="it-IT" dirty="0" err="1"/>
              <a:t>macOS</a:t>
            </a:r>
            <a:r>
              <a:rPr lang="it-IT" dirty="0"/>
              <a:t> e Windows con gli strumenti appropriati: </a:t>
            </a:r>
            <a:r>
              <a:rPr lang="it-IT" b="1" dirty="0" err="1"/>
              <a:t>Docker</a:t>
            </a:r>
            <a:r>
              <a:rPr lang="it-IT" b="1" dirty="0"/>
              <a:t> Community Edition</a:t>
            </a:r>
          </a:p>
        </p:txBody>
      </p:sp>
    </p:spTree>
    <p:extLst>
      <p:ext uri="{BB962C8B-B14F-4D97-AF65-F5344CB8AC3E}">
        <p14:creationId xmlns:p14="http://schemas.microsoft.com/office/powerpoint/2010/main" val="15576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92349-7EF2-F841-BFAC-F0D000953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Docker</a:t>
            </a:r>
            <a:r>
              <a:rPr lang="it-IT" dirty="0"/>
              <a:t> in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E4D31-91CB-EE40-ABEF-82F9AC1DD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3 tipi di containers:</a:t>
            </a:r>
          </a:p>
          <a:p>
            <a:pPr lvl="1"/>
            <a:r>
              <a:rPr lang="it-IT" b="1" dirty="0"/>
              <a:t>Windows Server Container</a:t>
            </a:r>
            <a:r>
              <a:rPr lang="it-IT" dirty="0"/>
              <a:t>: condivide il </a:t>
            </a:r>
            <a:r>
              <a:rPr lang="it-IT" dirty="0" err="1"/>
              <a:t>kernel</a:t>
            </a:r>
            <a:r>
              <a:rPr lang="it-IT" dirty="0"/>
              <a:t> con il container </a:t>
            </a:r>
            <a:r>
              <a:rPr lang="it-IT" dirty="0" err="1"/>
              <a:t>host</a:t>
            </a:r>
            <a:r>
              <a:rPr lang="it-IT" dirty="0"/>
              <a:t> e con gli altri container. Favorisce l’isolamento attraverso i processi e i </a:t>
            </a:r>
            <a:r>
              <a:rPr lang="it-IT" dirty="0" err="1"/>
              <a:t>namespace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pPr lvl="1"/>
            <a:r>
              <a:rPr lang="it-IT" b="1" dirty="0" err="1"/>
              <a:t>Hyper</a:t>
            </a:r>
            <a:r>
              <a:rPr lang="it-IT" b="1" dirty="0"/>
              <a:t>-V Container</a:t>
            </a:r>
            <a:r>
              <a:rPr lang="it-IT" dirty="0"/>
              <a:t>: usa una mini-VM super ottimizzata per far girare un container. Il kernel è diviso tra </a:t>
            </a:r>
            <a:r>
              <a:rPr lang="it-IT" dirty="0" err="1"/>
              <a:t>host</a:t>
            </a:r>
            <a:r>
              <a:rPr lang="it-IT" dirty="0"/>
              <a:t> e container</a:t>
            </a:r>
          </a:p>
          <a:p>
            <a:pPr lvl="1"/>
            <a:r>
              <a:rPr lang="it-IT" b="1" dirty="0" err="1"/>
              <a:t>Wsl</a:t>
            </a:r>
            <a:r>
              <a:rPr lang="it-IT" b="1" dirty="0"/>
              <a:t>: </a:t>
            </a:r>
            <a:r>
              <a:rPr lang="it-IT" dirty="0"/>
              <a:t>windows </a:t>
            </a:r>
            <a:r>
              <a:rPr lang="it-IT" dirty="0" err="1"/>
              <a:t>subsytem</a:t>
            </a:r>
            <a:r>
              <a:rPr lang="it-IT" dirty="0"/>
              <a:t> </a:t>
            </a:r>
            <a:r>
              <a:rPr lang="it-IT" dirty="0" err="1"/>
              <a:t>linux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1972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C429B-AC7B-614B-BAC0-8E1F3FDC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Docker</a:t>
            </a:r>
            <a:r>
              <a:rPr lang="it-IT" dirty="0"/>
              <a:t> in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DE32C-4083-B348-A8F2-46FA25E78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54931-585A-7247-BA4A-163F98E19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1789716"/>
            <a:ext cx="7899400" cy="442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22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C429B-AC7B-614B-BAC0-8E1F3FDC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Docker</a:t>
            </a:r>
            <a:r>
              <a:rPr lang="it-IT" dirty="0"/>
              <a:t> in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DE32C-4083-B348-A8F2-46FA25E78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1D0E5-DD8E-6643-B60C-EE52C55B3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67" y="1781745"/>
            <a:ext cx="7958666" cy="44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70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429</Words>
  <Application>Microsoft Office PowerPoint</Application>
  <PresentationFormat>Widescreen</PresentationFormat>
  <Paragraphs>82</Paragraphs>
  <Slides>15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Introduzione a Docker</vt:lpstr>
      <vt:lpstr>Cosa sono i containers?</vt:lpstr>
      <vt:lpstr>Quali sono i vantaggi?</vt:lpstr>
      <vt:lpstr>Riepilogando</vt:lpstr>
      <vt:lpstr>Cosa è Docker?</vt:lpstr>
      <vt:lpstr>Cosa è Docker?</vt:lpstr>
      <vt:lpstr>Docker in Windows</vt:lpstr>
      <vt:lpstr>Docker in Windows</vt:lpstr>
      <vt:lpstr>Docker in Windows</vt:lpstr>
      <vt:lpstr>Docker vs VM</vt:lpstr>
      <vt:lpstr>Docker: terminologia</vt:lpstr>
      <vt:lpstr>Docker: terminologia</vt:lpstr>
      <vt:lpstr>Docker: terminologia</vt:lpstr>
      <vt:lpstr>Presentazione standard di PowerPoint</vt:lpstr>
      <vt:lpstr>Installare Docker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Introduzione a Docker</dc:title>
  <dc:creator>Antonio Turibbio Liccardi</dc:creator>
  <cp:lastModifiedBy>Antonio Venditti</cp:lastModifiedBy>
  <cp:revision>15</cp:revision>
  <dcterms:created xsi:type="dcterms:W3CDTF">2018-06-24T19:29:50Z</dcterms:created>
  <dcterms:modified xsi:type="dcterms:W3CDTF">2023-06-21T13:26:34Z</dcterms:modified>
</cp:coreProperties>
</file>